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50"/>
  </p:notesMasterIdLst>
  <p:sldIdLst>
    <p:sldId id="359" r:id="rId2"/>
    <p:sldId id="400" r:id="rId3"/>
    <p:sldId id="401" r:id="rId4"/>
    <p:sldId id="403" r:id="rId5"/>
    <p:sldId id="404" r:id="rId6"/>
    <p:sldId id="405" r:id="rId7"/>
    <p:sldId id="425" r:id="rId8"/>
    <p:sldId id="402" r:id="rId9"/>
    <p:sldId id="407" r:id="rId10"/>
    <p:sldId id="408" r:id="rId11"/>
    <p:sldId id="409" r:id="rId12"/>
    <p:sldId id="410" r:id="rId13"/>
    <p:sldId id="411" r:id="rId14"/>
    <p:sldId id="412" r:id="rId15"/>
    <p:sldId id="413" r:id="rId16"/>
    <p:sldId id="414" r:id="rId17"/>
    <p:sldId id="415" r:id="rId18"/>
    <p:sldId id="416" r:id="rId19"/>
    <p:sldId id="417" r:id="rId20"/>
    <p:sldId id="418" r:id="rId21"/>
    <p:sldId id="419" r:id="rId22"/>
    <p:sldId id="426" r:id="rId23"/>
    <p:sldId id="420" r:id="rId24"/>
    <p:sldId id="421" r:id="rId25"/>
    <p:sldId id="423" r:id="rId26"/>
    <p:sldId id="422" r:id="rId27"/>
    <p:sldId id="424" r:id="rId28"/>
    <p:sldId id="428" r:id="rId29"/>
    <p:sldId id="429" r:id="rId30"/>
    <p:sldId id="430" r:id="rId31"/>
    <p:sldId id="432" r:id="rId32"/>
    <p:sldId id="433" r:id="rId33"/>
    <p:sldId id="434" r:id="rId34"/>
    <p:sldId id="446" r:id="rId35"/>
    <p:sldId id="431" r:id="rId36"/>
    <p:sldId id="445" r:id="rId37"/>
    <p:sldId id="435" r:id="rId38"/>
    <p:sldId id="436" r:id="rId39"/>
    <p:sldId id="437" r:id="rId40"/>
    <p:sldId id="438" r:id="rId41"/>
    <p:sldId id="439" r:id="rId42"/>
    <p:sldId id="440" r:id="rId43"/>
    <p:sldId id="441" r:id="rId44"/>
    <p:sldId id="442" r:id="rId45"/>
    <p:sldId id="443" r:id="rId46"/>
    <p:sldId id="444" r:id="rId47"/>
    <p:sldId id="447" r:id="rId48"/>
    <p:sldId id="427" r:id="rId4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9973039F-08D1-FE43-B0A6-845B43722D55}">
          <p14:sldIdLst>
            <p14:sldId id="359"/>
          </p14:sldIdLst>
        </p14:section>
        <p14:section name="Software Evolution" id="{33767AE4-8B0F-FF49-BF19-4CFE1AC4B87A}">
          <p14:sldIdLst>
            <p14:sldId id="400"/>
            <p14:sldId id="401"/>
            <p14:sldId id="403"/>
            <p14:sldId id="404"/>
            <p14:sldId id="405"/>
          </p14:sldIdLst>
        </p14:section>
        <p14:section name="Knowledge" id="{C631212F-E0E5-AD42-A1A0-46B95D1617FD}">
          <p14:sldIdLst>
            <p14:sldId id="425"/>
            <p14:sldId id="402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  <p14:sldId id="416"/>
            <p14:sldId id="417"/>
            <p14:sldId id="418"/>
            <p14:sldId id="419"/>
          </p14:sldIdLst>
        </p14:section>
        <p14:section name="Positions" id="{ED2B153A-67A0-464E-96E4-12ED3261EA96}">
          <p14:sldIdLst>
            <p14:sldId id="426"/>
            <p14:sldId id="420"/>
            <p14:sldId id="421"/>
            <p14:sldId id="423"/>
            <p14:sldId id="422"/>
            <p14:sldId id="424"/>
          </p14:sldIdLst>
        </p14:section>
        <p14:section name="Key Compentancies" id="{8D4B5C97-23FA-6745-9CF4-839462D10EDF}">
          <p14:sldIdLst>
            <p14:sldId id="428"/>
            <p14:sldId id="429"/>
            <p14:sldId id="430"/>
            <p14:sldId id="432"/>
            <p14:sldId id="433"/>
            <p14:sldId id="434"/>
            <p14:sldId id="446"/>
            <p14:sldId id="431"/>
            <p14:sldId id="445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447"/>
            <p14:sldId id="4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C33F0"/>
    <a:srgbClr val="56A4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46"/>
    <p:restoredTop sz="76000"/>
  </p:normalViewPr>
  <p:slideViewPr>
    <p:cSldViewPr snapToGrid="0">
      <p:cViewPr varScale="1">
        <p:scale>
          <a:sx n="79" d="100"/>
          <a:sy n="79" d="100"/>
        </p:scale>
        <p:origin x="1712" y="200"/>
      </p:cViewPr>
      <p:guideLst>
        <p:guide orient="horz" pos="2183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7098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45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3539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47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878621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48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5307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7281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678227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26802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We skip the postions that more related to </a:t>
            </a:r>
            <a:r>
              <a:rPr lang="en-US" dirty="0"/>
              <a:t>financial</a:t>
            </a:r>
            <a:r>
              <a:rPr lang="en-VN" dirty="0"/>
              <a:t> majors.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87083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55603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Team work is part of </a:t>
            </a:r>
            <a:r>
              <a:rPr lang="en-US" dirty="0"/>
              <a:t>Cooperation</a:t>
            </a:r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86904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7272736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lang="ja-JP" alt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23462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838200" y="1869954"/>
            <a:ext cx="760367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838200" y="3736608"/>
            <a:ext cx="7603671" cy="1776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72000" marR="0" lvl="0" indent="0" algn="ctr" rtl="0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56A4A1"/>
              </a:buClr>
              <a:buSzPts val="2400"/>
              <a:buFont typeface="Arial" panose="020B0604020202020204" pitchFamily="34" charset="0"/>
              <a:buNone/>
              <a:defRPr sz="2000" b="0" i="0" u="none" strike="noStrike" cap="none">
                <a:solidFill>
                  <a:srgbClr val="56A4A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20" name="Google Shape;20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9E30806-0466-004F-8497-BBE280F56C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8255000" y="2133600"/>
            <a:ext cx="3898900" cy="4724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F8E2DC-5DD8-9146-9F8A-39BF4DD91F7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16342" y="205935"/>
            <a:ext cx="843715" cy="8206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11FF8C-6940-BC43-AEED-4A61783889F4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715036-04B1-3C43-8773-5E35BEFA4497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A2F61-4B2E-AA4D-AF11-55A8722EC1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‹#›</a:t>
            </a:fld>
            <a:endParaRPr lang="ja-JP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31E15D-C826-0642-9591-59F160CBBE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28421" y="136525"/>
            <a:ext cx="843715" cy="82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2381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userDrawn="1">
  <p:cSld name="SECTION_HEADER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386862" y="1309688"/>
            <a:ext cx="10960588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6000"/>
              <a:buFont typeface="Calibri"/>
              <a:buNone/>
              <a:defRPr sz="6000" b="1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38" name="Google Shape;38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 dirty="0"/>
          </a:p>
        </p:txBody>
      </p:sp>
      <p:sp>
        <p:nvSpPr>
          <p:cNvPr id="39" name="Google Shape;39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lang="en-VN"/>
          </a:p>
        </p:txBody>
      </p:sp>
      <p:sp>
        <p:nvSpPr>
          <p:cNvPr id="40" name="Google Shape;40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altLang="ja-JP" smtClean="0"/>
              <a:pPr/>
              <a:t>‹#›</a:t>
            </a:fld>
            <a:endParaRPr lang="ja-JP" alt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CB47FFD-BBA1-0540-93D7-A0F1F0FF518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128421" y="136525"/>
            <a:ext cx="843715" cy="8206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>
            <a:spLocks noGrp="1"/>
          </p:cNvSpPr>
          <p:nvPr>
            <p:ph type="title"/>
          </p:nvPr>
        </p:nvSpPr>
        <p:spPr>
          <a:xfrm>
            <a:off x="838200" y="572574"/>
            <a:ext cx="10515600" cy="11181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1" name="Google Shape;5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2" name="Google Shape;52;p5"/>
          <p:cNvSpPr txBox="1">
            <a:spLocks noGrp="1"/>
          </p:cNvSpPr>
          <p:nvPr>
            <p:ph type="body" idx="2"/>
          </p:nvPr>
        </p:nvSpPr>
        <p:spPr>
          <a:xfrm>
            <a:off x="6172199" y="1840847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  <p:sp>
        <p:nvSpPr>
          <p:cNvPr id="56" name="Google Shape;56;p5"/>
          <p:cNvSpPr txBox="1"/>
          <p:nvPr/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ja-JP"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9/26/16</a:t>
            </a:r>
            <a:endParaRPr sz="1200" b="0" i="0" u="none" strike="noStrike" cap="none">
              <a:solidFill>
                <a:srgbClr val="2E75B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5"/>
          <p:cNvSpPr txBox="1"/>
          <p:nvPr/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839788" y="559432"/>
            <a:ext cx="10515600" cy="11312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7"/>
          <p:cNvSpPr txBox="1">
            <a:spLocks noGrp="1"/>
          </p:cNvSpPr>
          <p:nvPr>
            <p:ph type="title"/>
          </p:nvPr>
        </p:nvSpPr>
        <p:spPr>
          <a:xfrm>
            <a:off x="838200" y="559875"/>
            <a:ext cx="10515600" cy="11414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0" name="Google Shape;80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1" name="Google Shape;81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2" name="Google Shape;82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3200"/>
              <a:buFont typeface="Calibri"/>
              <a:buNone/>
              <a:defRPr sz="3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1" name="Google Shape;101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4" name="Google Shape;12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5" name="Google Shape;12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6" name="Google Shape;12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34" name="Google Shape;134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5" name="Google Shape;13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6" name="Google Shape;13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7" name="Google Shape;13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576072"/>
            <a:ext cx="10515600" cy="11146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4400"/>
              <a:buFont typeface="Calibri"/>
              <a:buNone/>
              <a:defRPr sz="44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E75B5"/>
              </a:buClr>
              <a:buSzPts val="800"/>
              <a:buFont typeface="Calibri"/>
              <a:buNone/>
              <a:defRPr sz="800" b="0" i="0" u="none" strike="noStrike" cap="none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-JP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5" r:id="rId7"/>
    <p:sldLayoutId id="2147483657" r:id="rId8"/>
    <p:sldLayoutId id="2147483658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FM3plFG0QUavW1FPfize7g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A41F4C-47FE-654F-B9E1-7516509242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2025651"/>
            <a:ext cx="8572500" cy="1655762"/>
          </a:xfrm>
        </p:spPr>
        <p:txBody>
          <a:bodyPr/>
          <a:lstStyle/>
          <a:p>
            <a:r>
              <a:rPr lang="vi-VN" altLang="ja-JP" dirty="0">
                <a:solidFill>
                  <a:schemeClr val="accent6"/>
                </a:solidFill>
              </a:rPr>
              <a:t>The Road of </a:t>
            </a:r>
            <a:r>
              <a:rPr lang="vi-VN" altLang="ja-JP" dirty="0"/>
              <a:t>Programmer</a:t>
            </a:r>
            <a:endParaRPr lang="en-VN" dirty="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F0AB7E5-592C-1445-A229-7A61853423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06929" y="3429000"/>
            <a:ext cx="7603671" cy="1776413"/>
          </a:xfrm>
        </p:spPr>
        <p:txBody>
          <a:bodyPr/>
          <a:lstStyle/>
          <a:p>
            <a:r>
              <a:rPr lang="en-US" dirty="0"/>
              <a:t>Speaker: Le Van </a:t>
            </a:r>
            <a:r>
              <a:rPr lang="en-US" dirty="0" err="1"/>
              <a:t>Khanh</a:t>
            </a:r>
            <a:endParaRPr lang="en-US" dirty="0"/>
          </a:p>
          <a:p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Sep 2021</a:t>
            </a:r>
            <a:endParaRPr lang="en-VN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09BA732-1C61-7241-97CC-8D329CBF6C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</a:t>
            </a:fld>
            <a:endParaRPr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4883FA-658E-F544-9933-53052C29CF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58" y="4147003"/>
            <a:ext cx="2574472" cy="257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9130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904B94-11A3-5E4F-BCFC-DDD6CF4E1C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10</a:t>
            </a:fld>
            <a:endParaRPr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3C9754-20D1-314A-AA8F-527EA9957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0414" y="279789"/>
            <a:ext cx="6651172" cy="644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3859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62E2160-5CB0-5C4E-8B3B-8FC5F28D00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11</a:t>
            </a:fld>
            <a:endParaRPr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E5DD8BE-9397-3841-9615-1BF22A309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3135" y="1088385"/>
            <a:ext cx="7328207" cy="4681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781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94A8E3-37BC-5D4C-9026-C46E425A8C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12</a:t>
            </a:fld>
            <a:endParaRPr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AEBD3B-F992-0842-9DE7-4CA616D82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227" y="582293"/>
            <a:ext cx="8519491" cy="569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455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8EB6DD-8784-3640-9EA3-0B26542AAA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13</a:t>
            </a:fld>
            <a:endParaRPr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B4CD30-E371-844A-822C-6860608642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2428" y="290473"/>
            <a:ext cx="4571094" cy="627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116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83C56ED-CF45-E448-966C-1E0AA3DA17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14</a:t>
            </a:fld>
            <a:endParaRPr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E33AED-8AF5-CB4F-9479-DFD534C367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686" y="209849"/>
            <a:ext cx="6222093" cy="632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20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471F2D9-A9B7-4A4F-AE2C-848B8ABFBD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15</a:t>
            </a:fld>
            <a:endParaRPr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37596F-E249-AD47-820E-FA7CEA32F6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272" y="278347"/>
            <a:ext cx="6957331" cy="630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6864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273C20-C144-644A-A0E2-68F0E22DC9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16</a:t>
            </a:fld>
            <a:endParaRPr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E017ED-20D4-F845-8E02-184973294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8272" y="575894"/>
            <a:ext cx="5746750" cy="5780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2375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D89DDDE-B53C-7E4F-AC7A-177ADE0BB7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17</a:t>
            </a:fld>
            <a:endParaRPr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C1EA6C-DD37-1C40-BE80-70047A0D6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362766"/>
            <a:ext cx="6455229" cy="6132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830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938AB30-972A-1C4B-B7FC-838388076C2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18</a:t>
            </a:fld>
            <a:endParaRPr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FE4A494-BD02-0042-B10C-B3AA781AF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831" y="306220"/>
            <a:ext cx="7802337" cy="6415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959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70AD50-325E-8344-9EE2-D3036D3B6B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19</a:t>
            </a:fld>
            <a:endParaRPr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36653E2-0B10-B747-8270-E036CABBB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718" y="489857"/>
            <a:ext cx="7306564" cy="6049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696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93EB9E-B143-C24C-AE47-0FD636FD7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Evolution</a:t>
            </a: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96D69-5690-D64B-BBCF-38A9D52027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934974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678D35-BB61-D040-B1D9-8F74512926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20</a:t>
            </a:fld>
            <a:endParaRPr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7906C9-3D86-B34A-A462-09D98AE0D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3793" y="394916"/>
            <a:ext cx="8104414" cy="6143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1423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805437-AD34-E74E-8650-019C60B87D2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21</a:t>
            </a:fld>
            <a:endParaRPr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8D8C77-BF3A-1146-9F0E-58FB9C2B2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2142" y="732518"/>
            <a:ext cx="10567715" cy="5392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716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A9C9E01-9988-204B-8AD7-FAAD8F1DE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Which positions </a:t>
            </a:r>
            <a:br>
              <a:rPr lang="en-VN" dirty="0"/>
            </a:br>
            <a:r>
              <a:rPr lang="en-VN" dirty="0"/>
              <a:t>we can apply?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254C2F-C805-044F-B64F-DC9C8622BD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22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3122789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FF4C6A8-EB05-3C4A-A0A7-8DCEF8EB6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Programmer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935AB1-6A4E-C540-A7BF-4A83EEDA6D8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23</a:t>
            </a:fld>
            <a:endParaRPr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80CF2E-2C84-FD4D-9E35-A5AEB0CF320B}"/>
              </a:ext>
            </a:extLst>
          </p:cNvPr>
          <p:cNvSpPr txBox="1"/>
          <p:nvPr/>
        </p:nvSpPr>
        <p:spPr>
          <a:xfrm>
            <a:off x="6719207" y="2008414"/>
            <a:ext cx="40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VN" sz="2000" dirty="0"/>
              <a:t>Frehser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02D8EC-CE73-0A48-8ED6-724AB3AC49B3}"/>
              </a:ext>
            </a:extLst>
          </p:cNvPr>
          <p:cNvSpPr txBox="1"/>
          <p:nvPr/>
        </p:nvSpPr>
        <p:spPr>
          <a:xfrm>
            <a:off x="6594021" y="2748643"/>
            <a:ext cx="4223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VN" sz="2000" dirty="0"/>
              <a:t>Junior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3E747-7EA4-BF4B-A0B6-9B24E7BBFB21}"/>
              </a:ext>
            </a:extLst>
          </p:cNvPr>
          <p:cNvSpPr txBox="1"/>
          <p:nvPr/>
        </p:nvSpPr>
        <p:spPr>
          <a:xfrm>
            <a:off x="6403521" y="3583199"/>
            <a:ext cx="44141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VN" sz="2000" dirty="0"/>
              <a:t>Senior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D59916-C7A9-0F4C-A6C2-58134D0DE6DE}"/>
              </a:ext>
            </a:extLst>
          </p:cNvPr>
          <p:cNvSpPr txBox="1"/>
          <p:nvPr/>
        </p:nvSpPr>
        <p:spPr>
          <a:xfrm>
            <a:off x="6044292" y="4417755"/>
            <a:ext cx="4773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VN" sz="2000" dirty="0"/>
              <a:t>Expert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2A7B8C-CCC0-0345-89B7-24B46C08AE5A}"/>
              </a:ext>
            </a:extLst>
          </p:cNvPr>
          <p:cNvSpPr txBox="1"/>
          <p:nvPr/>
        </p:nvSpPr>
        <p:spPr>
          <a:xfrm>
            <a:off x="5304062" y="5148851"/>
            <a:ext cx="5513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VN" sz="2000" dirty="0"/>
              <a:t>Sofware Architecture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FA7CD2-46A4-F843-8A02-337C5B9D31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979" y="1973065"/>
            <a:ext cx="32512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18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37B51C-D036-A246-B38A-06BDDB7E9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Tester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05A759-470D-794E-9AD8-BB12366E73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24</a:t>
            </a:fld>
            <a:endParaRPr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8DF144-40D0-7944-84B6-F25866E59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4650" y="2080079"/>
            <a:ext cx="3259364" cy="32593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4A61E4-274B-9544-94B0-709F96C75200}"/>
              </a:ext>
            </a:extLst>
          </p:cNvPr>
          <p:cNvSpPr txBox="1"/>
          <p:nvPr/>
        </p:nvSpPr>
        <p:spPr>
          <a:xfrm>
            <a:off x="5543551" y="2862613"/>
            <a:ext cx="40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VN" sz="2000" dirty="0"/>
              <a:t>Manual Tester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87ACF2-1672-6B4D-8926-9DCF871E5180}"/>
              </a:ext>
            </a:extLst>
          </p:cNvPr>
          <p:cNvSpPr txBox="1"/>
          <p:nvPr/>
        </p:nvSpPr>
        <p:spPr>
          <a:xfrm>
            <a:off x="5543551" y="3632837"/>
            <a:ext cx="4223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VN" sz="2000" dirty="0"/>
              <a:t>Automation Tester</a:t>
            </a:r>
          </a:p>
        </p:txBody>
      </p:sp>
    </p:spTree>
    <p:extLst>
      <p:ext uri="{BB962C8B-B14F-4D97-AF65-F5344CB8AC3E}">
        <p14:creationId xmlns:p14="http://schemas.microsoft.com/office/powerpoint/2010/main" val="12150341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A6690-9E87-3940-A179-1FE3D54DC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Grassroots managers</a:t>
            </a:r>
            <a:endParaRPr lang="en-V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5E4077-C5BA-BA47-9A2E-DE247B236C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25</a:t>
            </a:fld>
            <a:endParaRPr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D9A4FB-C946-AF4F-89EF-8B7CD5A99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515" y="2244272"/>
            <a:ext cx="3251200" cy="3251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E4BD3EB-1C39-3A4E-8283-A37059AB7106}"/>
              </a:ext>
            </a:extLst>
          </p:cNvPr>
          <p:cNvSpPr txBox="1"/>
          <p:nvPr/>
        </p:nvSpPr>
        <p:spPr>
          <a:xfrm>
            <a:off x="5213351" y="2473290"/>
            <a:ext cx="40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VN" sz="2000" dirty="0"/>
              <a:t>Supervisor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BF4503F-626F-BE48-AD1C-4AC473DD4955}"/>
              </a:ext>
            </a:extLst>
          </p:cNvPr>
          <p:cNvSpPr txBox="1"/>
          <p:nvPr/>
        </p:nvSpPr>
        <p:spPr>
          <a:xfrm>
            <a:off x="5543549" y="3197851"/>
            <a:ext cx="4223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VN" sz="2000" dirty="0"/>
              <a:t>Team Leader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24639D-36CF-9C40-901D-F778F2C40408}"/>
              </a:ext>
            </a:extLst>
          </p:cNvPr>
          <p:cNvSpPr txBox="1"/>
          <p:nvPr/>
        </p:nvSpPr>
        <p:spPr>
          <a:xfrm>
            <a:off x="5380263" y="4621721"/>
            <a:ext cx="4223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VN" sz="2000" dirty="0"/>
              <a:t>Trainer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D45E5A-F787-2944-9CD4-C47578C9D0E4}"/>
              </a:ext>
            </a:extLst>
          </p:cNvPr>
          <p:cNvSpPr txBox="1"/>
          <p:nvPr/>
        </p:nvSpPr>
        <p:spPr>
          <a:xfrm>
            <a:off x="5543550" y="3905520"/>
            <a:ext cx="4223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VN" sz="2000" dirty="0"/>
              <a:t>Srum Master</a:t>
            </a:r>
          </a:p>
        </p:txBody>
      </p:sp>
    </p:spTree>
    <p:extLst>
      <p:ext uri="{BB962C8B-B14F-4D97-AF65-F5344CB8AC3E}">
        <p14:creationId xmlns:p14="http://schemas.microsoft.com/office/powerpoint/2010/main" val="3902671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A6690-9E87-3940-A179-1FE3D54DC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Middle managers</a:t>
            </a:r>
            <a:endParaRPr lang="en-V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5E4077-C5BA-BA47-9A2E-DE247B236C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26</a:t>
            </a:fld>
            <a:endParaRPr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D9A4FB-C946-AF4F-89EF-8B7CD5A994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515" y="2244272"/>
            <a:ext cx="3251200" cy="3251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990E94-3C06-E54B-AEC7-1865EF4E3347}"/>
              </a:ext>
            </a:extLst>
          </p:cNvPr>
          <p:cNvSpPr txBox="1"/>
          <p:nvPr/>
        </p:nvSpPr>
        <p:spPr>
          <a:xfrm>
            <a:off x="5043715" y="2000015"/>
            <a:ext cx="40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VN" sz="2000" dirty="0"/>
              <a:t>Project Manager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09D91-ED90-C74C-8C36-3429A66397A1}"/>
              </a:ext>
            </a:extLst>
          </p:cNvPr>
          <p:cNvSpPr txBox="1"/>
          <p:nvPr/>
        </p:nvSpPr>
        <p:spPr>
          <a:xfrm>
            <a:off x="5543550" y="3581909"/>
            <a:ext cx="4223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VN" sz="2000" dirty="0"/>
              <a:t>Division Leader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07CFE5-1CAA-B447-8989-4EBCF47DD516}"/>
              </a:ext>
            </a:extLst>
          </p:cNvPr>
          <p:cNvSpPr txBox="1"/>
          <p:nvPr/>
        </p:nvSpPr>
        <p:spPr>
          <a:xfrm>
            <a:off x="5451023" y="4406896"/>
            <a:ext cx="4223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VN" sz="2000" dirty="0"/>
              <a:t>Department Head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774F8C-3BC2-B641-AEDF-A043DCC5D0D4}"/>
              </a:ext>
            </a:extLst>
          </p:cNvPr>
          <p:cNvSpPr txBox="1"/>
          <p:nvPr/>
        </p:nvSpPr>
        <p:spPr>
          <a:xfrm>
            <a:off x="5428344" y="2773924"/>
            <a:ext cx="40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VN" sz="2000" dirty="0"/>
              <a:t>Product Owner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8074F-9192-4D42-8002-691426E84A5B}"/>
              </a:ext>
            </a:extLst>
          </p:cNvPr>
          <p:cNvSpPr txBox="1"/>
          <p:nvPr/>
        </p:nvSpPr>
        <p:spPr>
          <a:xfrm>
            <a:off x="5043715" y="5214881"/>
            <a:ext cx="4223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VN" sz="2000" dirty="0"/>
              <a:t>Branch Manager</a:t>
            </a:r>
          </a:p>
        </p:txBody>
      </p:sp>
    </p:spTree>
    <p:extLst>
      <p:ext uri="{BB962C8B-B14F-4D97-AF65-F5344CB8AC3E}">
        <p14:creationId xmlns:p14="http://schemas.microsoft.com/office/powerpoint/2010/main" val="36070399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EA6690-9E87-3940-A179-1FE3D54DC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Top managers</a:t>
            </a:r>
            <a:endParaRPr lang="en-V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65E4077-C5BA-BA47-9A2E-DE247B236C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27</a:t>
            </a:fld>
            <a:endParaRPr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D9A4FB-C946-AF4F-89EF-8B7CD5A994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2515" y="2244272"/>
            <a:ext cx="3251200" cy="3251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AC7777-B0DD-E543-8CFB-33E587E12197}"/>
              </a:ext>
            </a:extLst>
          </p:cNvPr>
          <p:cNvSpPr txBox="1"/>
          <p:nvPr/>
        </p:nvSpPr>
        <p:spPr>
          <a:xfrm>
            <a:off x="4821465" y="2014206"/>
            <a:ext cx="40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dirty="0"/>
              <a:t>Chief Technology Officer</a:t>
            </a:r>
            <a:endParaRPr lang="en-VN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EF7B230-1CF2-8A48-8E34-67D43FCEF826}"/>
              </a:ext>
            </a:extLst>
          </p:cNvPr>
          <p:cNvSpPr txBox="1"/>
          <p:nvPr/>
        </p:nvSpPr>
        <p:spPr>
          <a:xfrm>
            <a:off x="5255988" y="4703697"/>
            <a:ext cx="4223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dirty="0"/>
              <a:t>Chief Operating Officer</a:t>
            </a:r>
            <a:endParaRPr lang="en-VN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B63DDB-D532-4044-A996-31CFBE571704}"/>
              </a:ext>
            </a:extLst>
          </p:cNvPr>
          <p:cNvSpPr txBox="1"/>
          <p:nvPr/>
        </p:nvSpPr>
        <p:spPr>
          <a:xfrm>
            <a:off x="5255988" y="2652746"/>
            <a:ext cx="4223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dirty="0"/>
              <a:t>Chief Information Officer</a:t>
            </a:r>
            <a:endParaRPr lang="en-VN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F0A3A0-773A-D745-8A9E-0996DA407232}"/>
              </a:ext>
            </a:extLst>
          </p:cNvPr>
          <p:cNvSpPr txBox="1"/>
          <p:nvPr/>
        </p:nvSpPr>
        <p:spPr>
          <a:xfrm>
            <a:off x="5487308" y="4004281"/>
            <a:ext cx="40984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VN" sz="2000" dirty="0"/>
              <a:t>General Manager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5CE52E-B8EF-C74F-94E8-06ECDCE0A33A}"/>
              </a:ext>
            </a:extLst>
          </p:cNvPr>
          <p:cNvSpPr txBox="1"/>
          <p:nvPr/>
        </p:nvSpPr>
        <p:spPr>
          <a:xfrm>
            <a:off x="5487308" y="3304865"/>
            <a:ext cx="4223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dirty="0"/>
              <a:t>Chief Data Officer</a:t>
            </a:r>
            <a:endParaRPr lang="en-VN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F02A42-2E21-A147-BEF3-6C628E9B85FD}"/>
              </a:ext>
            </a:extLst>
          </p:cNvPr>
          <p:cNvSpPr txBox="1"/>
          <p:nvPr/>
        </p:nvSpPr>
        <p:spPr>
          <a:xfrm>
            <a:off x="4758871" y="5295417"/>
            <a:ext cx="42236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sz="2000" dirty="0"/>
              <a:t>Chief Executive Officer</a:t>
            </a:r>
            <a:endParaRPr lang="en-VN" sz="2000" dirty="0"/>
          </a:p>
        </p:txBody>
      </p:sp>
    </p:spTree>
    <p:extLst>
      <p:ext uri="{BB962C8B-B14F-4D97-AF65-F5344CB8AC3E}">
        <p14:creationId xmlns:p14="http://schemas.microsoft.com/office/powerpoint/2010/main" val="7215768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2DF289C-52B8-334C-8D0F-7F5E136F4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VN" dirty="0"/>
              <a:t> Key Compentancies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DDD12F-B533-214F-9FE8-C539E03A08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28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32735314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D90AB1F-FDDF-8248-BCCE-20D78A8562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29</a:t>
            </a:fld>
            <a:endParaRPr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1EAB1E-2FCB-FB4B-B8CD-D56FCE618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0004" y="828757"/>
            <a:ext cx="5551992" cy="520048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3692ED8-7E9A-8440-AD5C-648DC64AF271}"/>
              </a:ext>
            </a:extLst>
          </p:cNvPr>
          <p:cNvSpPr/>
          <p:nvPr/>
        </p:nvSpPr>
        <p:spPr>
          <a:xfrm>
            <a:off x="5351762" y="6029243"/>
            <a:ext cx="17684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VN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Cooperation</a:t>
            </a:r>
          </a:p>
        </p:txBody>
      </p:sp>
    </p:spTree>
    <p:extLst>
      <p:ext uri="{BB962C8B-B14F-4D97-AF65-F5344CB8AC3E}">
        <p14:creationId xmlns:p14="http://schemas.microsoft.com/office/powerpoint/2010/main" val="1235304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4C22A-53EF-C044-B533-819C177E30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altLang="ja-JP" smtClean="0"/>
              <a:pPr/>
              <a:t>3</a:t>
            </a:fld>
            <a:endParaRPr lang="ja-JP" alt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E701C38-AD91-7244-A112-1AC4C783E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901" y="1049155"/>
            <a:ext cx="4022272" cy="4759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176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505D0B-7457-7B42-BCD2-4FB8700C9D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30</a:t>
            </a:fld>
            <a:endParaRPr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629DBBA-990A-2E43-95A5-A3D2975BC2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6256" y="862584"/>
            <a:ext cx="4539488" cy="45394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401D1E9-65DA-874C-B837-99804870181A}"/>
              </a:ext>
            </a:extLst>
          </p:cNvPr>
          <p:cNvSpPr/>
          <p:nvPr/>
        </p:nvSpPr>
        <p:spPr>
          <a:xfrm>
            <a:off x="5351762" y="6029243"/>
            <a:ext cx="135806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VN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Listening</a:t>
            </a:r>
          </a:p>
        </p:txBody>
      </p:sp>
    </p:spTree>
    <p:extLst>
      <p:ext uri="{BB962C8B-B14F-4D97-AF65-F5344CB8AC3E}">
        <p14:creationId xmlns:p14="http://schemas.microsoft.com/office/powerpoint/2010/main" val="390565284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C48266-F0FB-C242-8A27-762DE9DC106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31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99B399-9B41-8249-B619-4549736E7B98}"/>
              </a:ext>
            </a:extLst>
          </p:cNvPr>
          <p:cNvSpPr/>
          <p:nvPr/>
        </p:nvSpPr>
        <p:spPr>
          <a:xfrm>
            <a:off x="5575665" y="5853720"/>
            <a:ext cx="104067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VN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Perception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DC5DB63-04DC-2E49-ABA2-E4A2D9588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5331" y="908375"/>
            <a:ext cx="4881337" cy="4881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816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0A016AD-5BFC-F442-87CF-45A3EAA44C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32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46D962-7612-CD4E-A325-7F0F04C61A3E}"/>
              </a:ext>
            </a:extLst>
          </p:cNvPr>
          <p:cNvSpPr/>
          <p:nvPr/>
        </p:nvSpPr>
        <p:spPr>
          <a:xfrm>
            <a:off x="4910419" y="5956240"/>
            <a:ext cx="23711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Problem analysis</a:t>
            </a:r>
            <a:endParaRPr lang="en-VN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845E71-BE83-A74D-B7D1-07C79F03B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9612" y="501650"/>
            <a:ext cx="4953060" cy="4953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630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C2E6208-9D04-EF43-A7B2-6FC1361330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33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4F9BD9E-EEF3-7643-9F78-9A03F6086695}"/>
              </a:ext>
            </a:extLst>
          </p:cNvPr>
          <p:cNvSpPr/>
          <p:nvPr/>
        </p:nvSpPr>
        <p:spPr>
          <a:xfrm>
            <a:off x="5100042" y="5975421"/>
            <a:ext cx="17604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Adaptability</a:t>
            </a:r>
            <a:endParaRPr lang="en-VN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468CAF8-E8DF-414C-AADE-25A4F302F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903" y="482469"/>
            <a:ext cx="5260697" cy="526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44376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CCFDAB-44EB-5245-BB26-52C6E8CE00C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34</a:t>
            </a:fld>
            <a:endParaRPr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09CA767-F6D6-E34E-8E76-6C1ADB825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7393" y="374908"/>
            <a:ext cx="5253075" cy="525307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1A98046-C22C-E647-A323-8B0233BDA20A}"/>
              </a:ext>
            </a:extLst>
          </p:cNvPr>
          <p:cNvSpPr/>
          <p:nvPr/>
        </p:nvSpPr>
        <p:spPr>
          <a:xfrm>
            <a:off x="5307162" y="6082982"/>
            <a:ext cx="15776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VN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Self-development</a:t>
            </a:r>
          </a:p>
        </p:txBody>
      </p:sp>
    </p:spTree>
    <p:extLst>
      <p:ext uri="{BB962C8B-B14F-4D97-AF65-F5344CB8AC3E}">
        <p14:creationId xmlns:p14="http://schemas.microsoft.com/office/powerpoint/2010/main" val="726361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D382A53-9E96-D443-B995-95C13ADC00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35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8FD3F1-F102-AE45-A27A-06C2D869984B}"/>
              </a:ext>
            </a:extLst>
          </p:cNvPr>
          <p:cNvSpPr/>
          <p:nvPr/>
        </p:nvSpPr>
        <p:spPr>
          <a:xfrm>
            <a:off x="5371282" y="6048573"/>
            <a:ext cx="1449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VN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Persuasiveness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8E56AA-3B07-7942-B44A-AA1D16DA6F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616" y="537333"/>
            <a:ext cx="6144768" cy="528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2498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3B1F6CC-09B0-BA4D-BEDC-8E8DCAD4D0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36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3FA61C-8306-8C44-80CA-CB7EDCFF741F}"/>
              </a:ext>
            </a:extLst>
          </p:cNvPr>
          <p:cNvSpPr/>
          <p:nvPr/>
        </p:nvSpPr>
        <p:spPr>
          <a:xfrm>
            <a:off x="5316780" y="6231135"/>
            <a:ext cx="155844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Stress resistance</a:t>
            </a:r>
            <a:endParaRPr lang="en-VN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65BE22-4035-1D48-9AE1-BADC9B7969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1449" y="319088"/>
            <a:ext cx="5429102" cy="5429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4975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136887A-BC6C-9049-B5BA-FEB9BD7F88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37</a:t>
            </a:fld>
            <a:endParaRPr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47CC40-0B0A-5546-9AF0-BC3F0EE4AF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0468" y="431864"/>
            <a:ext cx="5211064" cy="521106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4A11A0-9F2E-0045-97F4-3D03E42DCE71}"/>
              </a:ext>
            </a:extLst>
          </p:cNvPr>
          <p:cNvSpPr/>
          <p:nvPr/>
        </p:nvSpPr>
        <p:spPr>
          <a:xfrm>
            <a:off x="5419372" y="6099178"/>
            <a:ext cx="135325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VN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Coaching</a:t>
            </a:r>
          </a:p>
        </p:txBody>
      </p:sp>
    </p:spTree>
    <p:extLst>
      <p:ext uri="{BB962C8B-B14F-4D97-AF65-F5344CB8AC3E}">
        <p14:creationId xmlns:p14="http://schemas.microsoft.com/office/powerpoint/2010/main" val="37412145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E68224-A02D-054F-82EF-CE7CF29C59B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38</a:t>
            </a:fld>
            <a:endParaRPr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4F46B1F-1B02-C744-91CC-06E3610228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8256" y="136525"/>
            <a:ext cx="5555488" cy="555548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D2043B0-EEB5-9E46-BE8A-8DFAB1133D5B}"/>
              </a:ext>
            </a:extLst>
          </p:cNvPr>
          <p:cNvSpPr/>
          <p:nvPr/>
        </p:nvSpPr>
        <p:spPr>
          <a:xfrm>
            <a:off x="5307162" y="6202461"/>
            <a:ext cx="15776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VN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Managing conflict</a:t>
            </a:r>
          </a:p>
        </p:txBody>
      </p:sp>
    </p:spTree>
    <p:extLst>
      <p:ext uri="{BB962C8B-B14F-4D97-AF65-F5344CB8AC3E}">
        <p14:creationId xmlns:p14="http://schemas.microsoft.com/office/powerpoint/2010/main" val="19043162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DCE8EA5-6E8A-4245-AB89-47B6886336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39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4ECFF-8D99-EE40-B91D-A1D0BD5EA739}"/>
              </a:ext>
            </a:extLst>
          </p:cNvPr>
          <p:cNvSpPr/>
          <p:nvPr/>
        </p:nvSpPr>
        <p:spPr>
          <a:xfrm>
            <a:off x="5561238" y="6202461"/>
            <a:ext cx="10695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VN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Judgement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E26065-B7D0-754A-9550-4D6AB0AB9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616" y="347762"/>
            <a:ext cx="5636768" cy="5636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888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D2476F6-96CA-B340-BE60-E01A4CFC826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4</a:t>
            </a:fld>
            <a:endParaRPr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7B9846-EA47-9443-9CA5-3BCD50169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814" y="2058234"/>
            <a:ext cx="4416879" cy="409854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6281335-5A13-EA44-8508-7C9DC52AA302}"/>
              </a:ext>
            </a:extLst>
          </p:cNvPr>
          <p:cNvSpPr txBox="1"/>
          <p:nvPr/>
        </p:nvSpPr>
        <p:spPr>
          <a:xfrm>
            <a:off x="783772" y="701221"/>
            <a:ext cx="388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/>
              <a:t>Client - Server</a:t>
            </a:r>
          </a:p>
        </p:txBody>
      </p:sp>
    </p:spTree>
    <p:extLst>
      <p:ext uri="{BB962C8B-B14F-4D97-AF65-F5344CB8AC3E}">
        <p14:creationId xmlns:p14="http://schemas.microsoft.com/office/powerpoint/2010/main" val="23522049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1F1CCD7-5D76-804A-9327-EE23697240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40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E9A729-1F56-5041-8ACC-B326B02B59C9}"/>
              </a:ext>
            </a:extLst>
          </p:cNvPr>
          <p:cNvSpPr/>
          <p:nvPr/>
        </p:nvSpPr>
        <p:spPr>
          <a:xfrm>
            <a:off x="5595702" y="6202461"/>
            <a:ext cx="100059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Motivating</a:t>
            </a:r>
            <a:endParaRPr lang="en-VN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882BD67-D109-AF42-9A36-792227993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1172" y="347762"/>
            <a:ext cx="5629656" cy="5629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0479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C36656-6BC1-0B44-81BF-9C0C5F09F0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41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CDC605-903D-9D48-8887-A7FB9F8B5A11}"/>
              </a:ext>
            </a:extLst>
          </p:cNvPr>
          <p:cNvSpPr/>
          <p:nvPr/>
        </p:nvSpPr>
        <p:spPr>
          <a:xfrm>
            <a:off x="5561238" y="6048573"/>
            <a:ext cx="10695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Leadership</a:t>
            </a:r>
            <a:endParaRPr lang="en-VN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255863-921B-2F4A-92FB-AF2117F7DF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5040" y="551688"/>
            <a:ext cx="5201920" cy="520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4181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8EB340-9B4D-4C4F-AFA9-C341B57412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42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07F8AC-3C46-E344-A652-580E1DAB0FF5}"/>
              </a:ext>
            </a:extLst>
          </p:cNvPr>
          <p:cNvSpPr/>
          <p:nvPr/>
        </p:nvSpPr>
        <p:spPr>
          <a:xfrm>
            <a:off x="5316780" y="6167445"/>
            <a:ext cx="155844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Delegating</a:t>
            </a:r>
            <a:endParaRPr lang="en-VN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88F98C-D7F6-7847-8454-8BB902F18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008" y="290445"/>
            <a:ext cx="5713984" cy="571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3960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7976C96-AF6A-DF48-9677-822F45869F1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43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B2407E1-51BC-AF49-AB3D-927972DDC3E8}"/>
              </a:ext>
            </a:extLst>
          </p:cNvPr>
          <p:cNvSpPr/>
          <p:nvPr/>
        </p:nvSpPr>
        <p:spPr>
          <a:xfrm>
            <a:off x="5655013" y="6202461"/>
            <a:ext cx="8819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606060"/>
                </a:solidFill>
                <a:latin typeface="Arial" panose="020B0604020202020204" pitchFamily="34" charset="0"/>
              </a:rPr>
              <a:t>Planning</a:t>
            </a:r>
            <a:endParaRPr lang="en-V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297CC7-7611-0348-B2E0-2AFADD183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4214" y="513609"/>
            <a:ext cx="5501597" cy="5501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8213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7411A98-69C4-7C45-9535-AE6B576E61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44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0FAE32-CB90-F94E-873E-0C69EADFA7CE}"/>
              </a:ext>
            </a:extLst>
          </p:cNvPr>
          <p:cNvSpPr/>
          <p:nvPr/>
        </p:nvSpPr>
        <p:spPr>
          <a:xfrm>
            <a:off x="5570856" y="6231135"/>
            <a:ext cx="10502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Organizing</a:t>
            </a:r>
            <a:endParaRPr lang="en-VN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504ECD-04A1-0749-ABA7-1803D4B541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9056" y="319088"/>
            <a:ext cx="5241544" cy="524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14753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47FD87-6B6A-E747-990B-CAE0CE8FF9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45</a:t>
            </a:fld>
            <a:endParaRPr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2504073-39B3-2944-8F0B-589BA48D7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0496" y="478536"/>
            <a:ext cx="5271008" cy="5271008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12A26C8-A183-AB43-885B-A9337A84E3D6}"/>
              </a:ext>
            </a:extLst>
          </p:cNvPr>
          <p:cNvSpPr/>
          <p:nvPr/>
        </p:nvSpPr>
        <p:spPr>
          <a:xfrm>
            <a:off x="5555627" y="6231135"/>
            <a:ext cx="10807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VN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Networking</a:t>
            </a:r>
          </a:p>
        </p:txBody>
      </p:sp>
    </p:spTree>
    <p:extLst>
      <p:ext uri="{BB962C8B-B14F-4D97-AF65-F5344CB8AC3E}">
        <p14:creationId xmlns:p14="http://schemas.microsoft.com/office/powerpoint/2010/main" val="35989781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2571A2-711D-6342-A66F-1978590125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46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92D82E-9055-9949-BCA5-E1988B319894}"/>
              </a:ext>
            </a:extLst>
          </p:cNvPr>
          <p:cNvSpPr/>
          <p:nvPr/>
        </p:nvSpPr>
        <p:spPr>
          <a:xfrm>
            <a:off x="5759209" y="6048573"/>
            <a:ext cx="6735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Vision</a:t>
            </a:r>
            <a:endParaRPr lang="en-VN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2BBCAE-A118-0B43-91D6-7E0078A12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1911" y="287575"/>
            <a:ext cx="5188689" cy="518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04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8DE80DE-08D0-E240-86E5-A8A2281193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47</a:t>
            </a:fld>
            <a:endParaRPr lang="ja-JP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633515F-230B-FB4A-90DF-50AB401EE4E1}"/>
              </a:ext>
            </a:extLst>
          </p:cNvPr>
          <p:cNvSpPr/>
          <p:nvPr/>
        </p:nvSpPr>
        <p:spPr>
          <a:xfrm>
            <a:off x="5317582" y="6202461"/>
            <a:ext cx="15568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000" b="1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Entrepreneurship</a:t>
            </a:r>
            <a:endParaRPr lang="en-VN" sz="20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881EACE-CF37-6C4C-99B3-CC51D4F41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298" y="652192"/>
            <a:ext cx="5264888" cy="5264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2047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33B7C1F-EF0E-B144-BF5F-6414B36532E2}"/>
              </a:ext>
            </a:extLst>
          </p:cNvPr>
          <p:cNvSpPr txBox="1"/>
          <p:nvPr/>
        </p:nvSpPr>
        <p:spPr>
          <a:xfrm>
            <a:off x="838200" y="1869954"/>
            <a:ext cx="7603671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rtlCol="0" anchor="ctr" anchorCtr="0">
            <a:normAutofit/>
          </a:bodyPr>
          <a:lstStyle/>
          <a:p>
            <a:pPr algn="ctr">
              <a:lnSpc>
                <a:spcPct val="90000"/>
              </a:lnSpc>
              <a:spcAft>
                <a:spcPts val="600"/>
              </a:spcAft>
              <a:buClr>
                <a:srgbClr val="2E75B5"/>
              </a:buClr>
              <a:buSzPts val="6000"/>
            </a:pPr>
            <a:r>
              <a:rPr lang="en-VN" sz="5600" b="0" i="0" u="none" strike="noStrike" cap="none" dirty="0">
                <a:solidFill>
                  <a:srgbClr val="2E75B5"/>
                </a:solidFill>
                <a:latin typeface="Calibri"/>
                <a:ea typeface="Calibri"/>
                <a:cs typeface="Calibri"/>
                <a:sym typeface="Calibri"/>
              </a:rPr>
              <a:t>Thank you for listenning!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886ABD5E-901B-4E90-BD23-6B9BEC3911A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199" y="3148780"/>
            <a:ext cx="7603671" cy="1776413"/>
          </a:xfrm>
        </p:spPr>
        <p:txBody>
          <a:bodyPr/>
          <a:lstStyle/>
          <a:p>
            <a:r>
              <a:rPr lang="en-US" dirty="0"/>
              <a:t>Follow me on </a:t>
            </a:r>
            <a:r>
              <a:rPr lang="en-US" dirty="0" err="1"/>
              <a:t>Youtube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https://</a:t>
            </a:r>
            <a:r>
              <a:rPr lang="en-US" dirty="0" err="1">
                <a:hlinkClick r:id="rId3"/>
              </a:rPr>
              <a:t>www.youtube.com</a:t>
            </a:r>
            <a:r>
              <a:rPr lang="en-US" dirty="0">
                <a:hlinkClick r:id="rId3"/>
              </a:rPr>
              <a:t>/channel/UCFM3plFG0QUavW1FPfize7g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35253B6-0624-E646-A6E9-90DB897001A4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>
              <a:spcAft>
                <a:spcPts val="600"/>
              </a:spcAft>
            </a:pPr>
            <a:fld id="{00000000-1234-1234-1234-123412341234}" type="slidenum">
              <a:rPr lang="en-US" altLang="ja-JP" smtClean="0"/>
              <a:pPr>
                <a:spcAft>
                  <a:spcPts val="600"/>
                </a:spcAft>
              </a:pPr>
              <a:t>48</a:t>
            </a:fld>
            <a:endParaRPr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BF95ED-C388-B943-AF6A-E6FED50478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90255" y="4036986"/>
            <a:ext cx="1899557" cy="189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726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43FFD1-594B-0540-9F81-2234031D9B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5</a:t>
            </a:fld>
            <a:endParaRPr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246DDDE-6B6E-3041-9787-5F2CBD196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0785" y="1699895"/>
            <a:ext cx="5797420" cy="405819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593087-E8D8-B248-97B4-8F79E223F095}"/>
              </a:ext>
            </a:extLst>
          </p:cNvPr>
          <p:cNvSpPr txBox="1"/>
          <p:nvPr/>
        </p:nvSpPr>
        <p:spPr>
          <a:xfrm>
            <a:off x="783772" y="701221"/>
            <a:ext cx="388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/>
              <a:t>Cloud &amp; Mobile devices</a:t>
            </a:r>
          </a:p>
        </p:txBody>
      </p:sp>
    </p:spTree>
    <p:extLst>
      <p:ext uri="{BB962C8B-B14F-4D97-AF65-F5344CB8AC3E}">
        <p14:creationId xmlns:p14="http://schemas.microsoft.com/office/powerpoint/2010/main" val="1754835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9B7669F-4EF1-1D4E-85CD-BD662EAC0D1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6</a:t>
            </a:fld>
            <a:endParaRPr lang="ja-JP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473B7C-41F3-5043-BB69-B05DE942CF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0117" y="2008224"/>
            <a:ext cx="8371765" cy="43481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308BE5-6AF6-D744-BC4A-7EF931F3B82B}"/>
              </a:ext>
            </a:extLst>
          </p:cNvPr>
          <p:cNvSpPr txBox="1"/>
          <p:nvPr/>
        </p:nvSpPr>
        <p:spPr>
          <a:xfrm>
            <a:off x="783772" y="701221"/>
            <a:ext cx="388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sz="2000" b="1" dirty="0"/>
              <a:t>Data mining &amp; IOT</a:t>
            </a:r>
          </a:p>
        </p:txBody>
      </p:sp>
    </p:spTree>
    <p:extLst>
      <p:ext uri="{BB962C8B-B14F-4D97-AF65-F5344CB8AC3E}">
        <p14:creationId xmlns:p14="http://schemas.microsoft.com/office/powerpoint/2010/main" val="39611370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EC51FC1-5EE9-0443-9270-4973530289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should be learned?</a:t>
            </a:r>
            <a:endParaRPr lang="en-V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95AE819-4EDA-9743-A699-AF1B964AEA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7</a:t>
            </a:fld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591347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8217F56-EAE7-FE44-9273-EFD024774D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8</a:t>
            </a:fld>
            <a:endParaRPr lang="ja-JP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3EE301-2E6A-8947-8464-8DF5525B0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4278" y="338189"/>
            <a:ext cx="6863443" cy="638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9574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E74B63-DC7D-EB40-975D-56E631A8AE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altLang="ja-JP" smtClean="0"/>
              <a:t>9</a:t>
            </a:fld>
            <a:endParaRPr lang="ja-JP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C7C525-C954-8845-8E5D-DB516255CF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100" y="393602"/>
            <a:ext cx="6527799" cy="6145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162239"/>
      </p:ext>
    </p:extLst>
  </p:cSld>
  <p:clrMapOvr>
    <a:masterClrMapping/>
  </p:clrMapOvr>
</p:sld>
</file>

<file path=ppt/theme/theme1.xml><?xml version="1.0" encoding="utf-8"?>
<a:theme xmlns:a="http://schemas.openxmlformats.org/drawingml/2006/main" name="cc_blu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17532</TotalTime>
  <Words>210</Words>
  <Application>Microsoft Macintosh PowerPoint</Application>
  <PresentationFormat>Widescreen</PresentationFormat>
  <Paragraphs>120</Paragraphs>
  <Slides>48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Calibri</vt:lpstr>
      <vt:lpstr>Open Sans</vt:lpstr>
      <vt:lpstr>Wingdings</vt:lpstr>
      <vt:lpstr>cc_blue</vt:lpstr>
      <vt:lpstr>The Road of Programmer</vt:lpstr>
      <vt:lpstr>Software Evolution</vt:lpstr>
      <vt:lpstr>PowerPoint Presentation</vt:lpstr>
      <vt:lpstr>PowerPoint Presentation</vt:lpstr>
      <vt:lpstr>PowerPoint Presentation</vt:lpstr>
      <vt:lpstr>PowerPoint Presentation</vt:lpstr>
      <vt:lpstr>What should be learned?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Which positions  we can apply?</vt:lpstr>
      <vt:lpstr>Programmer</vt:lpstr>
      <vt:lpstr>Tester</vt:lpstr>
      <vt:lpstr>Grassroots managers</vt:lpstr>
      <vt:lpstr>Middle managers</vt:lpstr>
      <vt:lpstr>Top managers</vt:lpstr>
      <vt:lpstr> Key Compentancies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ReactNative Basic</dc:title>
  <dc:creator>Khanh Le</dc:creator>
  <cp:lastModifiedBy>Khanh Le</cp:lastModifiedBy>
  <cp:revision>256</cp:revision>
  <cp:lastPrinted>2020-04-06T06:57:46Z</cp:lastPrinted>
  <dcterms:created xsi:type="dcterms:W3CDTF">2020-04-06T02:02:09Z</dcterms:created>
  <dcterms:modified xsi:type="dcterms:W3CDTF">2021-09-21T19:37:09Z</dcterms:modified>
</cp:coreProperties>
</file>